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Neuton"/>
      <p:regular r:id="rId25"/>
      <p:bold r:id="rId26"/>
      <p: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euton-bold.fntdata"/><Relationship Id="rId25" Type="http://schemas.openxmlformats.org/officeDocument/2006/relationships/font" Target="fonts/Neuton-regular.fntdata"/><Relationship Id="rId27" Type="http://schemas.openxmlformats.org/officeDocument/2006/relationships/font" Target="fonts/Neuton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753c77a8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753c77a8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753c77a8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753c77a8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53c77a8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753c77a8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753c77a8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753c77a8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753c77a8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753c77a8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753c77a8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753c77a8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53c77a8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53c77a8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753c77a8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753c77a8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753c77a8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753c77a8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753c77a8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753c77a8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ton"/>
              <a:buNone/>
              <a:defRPr b="1" sz="3000">
                <a:solidFill>
                  <a:schemeClr val="dk2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Daniel John Keefer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Portfolio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it at: www.danielkeefer.com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526" y="1596400"/>
            <a:ext cx="1780250" cy="17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Darkmode &amp; localStorage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Remember’s user preference even after refresh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Allows user to choose a Light Theme, which should be discouraged at all costs.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Giving user an option between light and dark theme could potentially save battery on devices.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localStorage is a modern browser feature allowing devs to save a hash.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22720" l="71856" r="0" t="0"/>
          <a:stretch/>
        </p:blipFill>
        <p:spPr>
          <a:xfrm>
            <a:off x="6379400" y="1366950"/>
            <a:ext cx="1921651" cy="28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for your time.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478" y="1415800"/>
            <a:ext cx="2311897" cy="231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&amp; Sitemap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 it Simple...</a:t>
            </a:r>
            <a:endParaRPr/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GB"/>
              <a:t>Hamburger Menu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GB"/>
              <a:t>Menu take you anywhere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GB"/>
              <a:t>External links on home &amp; contact pages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575" y="109550"/>
            <a:ext cx="42655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 Frames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design - repeated at </a:t>
            </a:r>
            <a:r>
              <a:rPr lang="en-GB"/>
              <a:t>different</a:t>
            </a:r>
            <a:r>
              <a:rPr lang="en-GB"/>
              <a:t> scales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303300" y="1051175"/>
            <a:ext cx="8520600" cy="38352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600" y="1188263"/>
            <a:ext cx="6145775" cy="356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design - repeated at different scales</a:t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03300" y="1051175"/>
            <a:ext cx="8520600" cy="38352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25" y="1757375"/>
            <a:ext cx="1285400" cy="22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422" y="1379287"/>
            <a:ext cx="2398525" cy="317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125" y="1966149"/>
            <a:ext cx="3668927" cy="20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Components</a:t>
            </a:r>
            <a:endParaRPr/>
          </a:p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Sugar and spice and Javascript</a:t>
            </a:r>
            <a:r>
              <a:rPr lang="en-GB"/>
              <a:t>...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Hamburger Menu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Universally Recognised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Kind of boring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Using Js to add and remove a class of “.show” to my nav tag combined with the magic of css animations lets my menu slide in and 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gives more screen real estate for me to show content I care about but gives users an easy cta for navigation.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5775" l="92773" r="0" t="0"/>
          <a:stretch/>
        </p:blipFill>
        <p:spPr>
          <a:xfrm>
            <a:off x="5986475" y="1007500"/>
            <a:ext cx="504825" cy="359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/>
          </a:blip>
          <a:srcRect b="28010" l="72422" r="0" t="0"/>
          <a:stretch/>
        </p:blipFill>
        <p:spPr>
          <a:xfrm>
            <a:off x="6565100" y="1007500"/>
            <a:ext cx="2521751" cy="35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6400800" y="1600200"/>
            <a:ext cx="2178900" cy="15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Clipboard API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Easy for user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Not supported across all browsers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Given the scope of of the project, I only focused on the browser I use (Chromium based browsers).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Clipboard API lets me ask &amp; gain permission to write to a users clipboard. So they only have to CTRL+V into </a:t>
            </a:r>
            <a:r>
              <a:rPr lang="en-GB"/>
              <a:t>their</a:t>
            </a:r>
            <a:r>
              <a:rPr lang="en-GB"/>
              <a:t> email app.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20268" l="59374" r="15780" t="18700"/>
          <a:stretch/>
        </p:blipFill>
        <p:spPr>
          <a:xfrm>
            <a:off x="5986475" y="1046675"/>
            <a:ext cx="2271724" cy="305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741B47"/>
      </a:dk1>
      <a:lt1>
        <a:srgbClr val="FFFFFF"/>
      </a:lt1>
      <a:dk2>
        <a:srgbClr val="000000"/>
      </a:dk2>
      <a:lt2>
        <a:srgbClr val="474747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